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85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>
        <p:scale>
          <a:sx n="70" d="100"/>
          <a:sy n="70" d="100"/>
        </p:scale>
        <p:origin x="4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BB071-D311-4576-922E-929B84A2A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3DD8-3F90-4F3C-BE0B-A75790217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B7F30-0DBE-4AB2-9AB7-C75EDFEC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54065-3A03-46B5-9207-1A4FB1A2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53B4C-225E-48DF-8643-5D5FAD2E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0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25A3-1A1C-4D19-B98F-1EFFCA56D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73238-8A0B-44C8-BB3B-B5B98ABBD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018F8-29C5-468C-AF25-15B5D4CCD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DCE48-AC2B-4DAE-904A-6D4104E4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4B598-1645-425D-816A-E15668435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8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E28860-3244-41B1-9318-3A7BEE5FF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6F799-5F13-4ED1-AA97-FFFCAA421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AE406-7186-4D87-BFA9-8CF2A8114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B5500-0F86-49CE-A4D9-46F86705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CA4BE-F553-456D-8148-99B626FC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0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D0B1C-EDFC-4BB1-8E15-28A56F29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F0222-F8B0-4563-995A-0C86C5708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7A4E6-F5A6-4903-B5BF-B5C14D54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79FA9-C40E-457A-B39E-F29465AF9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FDCDC-5428-419B-ABFF-1E90673E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90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6F5D-7A66-4EA1-9ACF-A54FE5DCD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814D5-C5C9-44A9-8CE5-7E48D2576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7EE96-2DE5-4580-91B6-95A8DCDD5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80EB5-BC27-45B5-B5AA-24DE8CB33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48E19-69D5-444C-B6EE-41D6E92F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7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FAF67-4919-4476-82F6-6435DD3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21AA4-F56E-45D3-9193-863A91AEA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021E2-2175-42FB-8C75-415B86D0A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67D61-F2B7-4544-A014-3ECF338BC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B9EDE-A660-439E-A7C0-1BAD0A0E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337F3-474E-4E4B-92BB-EA212D8CD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8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BC85-7584-4EF0-8B03-56175441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90EF7-8EE8-4BC5-9362-36826BFEC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D9142-B8EE-4750-BA15-E157D4B62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304DA-A5AD-49C0-B439-8AE6FC33E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9A9EDB-6A5E-43B0-9BBD-E557CD95E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CDEDA-500E-433C-998F-41BC223E7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1B680-B0B7-4A07-959D-974FDC7C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D4E63C-D968-405F-A455-D118ACD9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7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E290-2DD5-450A-B11C-E9F58CCAC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03A9C-DA63-4A83-B52B-17356D6E8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99C8E-C15C-4611-BD78-21C11CE1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54544-7337-41FC-B500-01D41FD6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5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EC62A8-7FDD-4DDC-9608-0032964F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249603-7108-46F5-89A3-F66859F8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B7143-41C1-4762-83F5-1F28107F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DCC8-3B65-4E57-9B84-BBF0AACB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A3EC2-3DA0-4DAC-A83E-3C4B89EA7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0FADB-1541-4C83-9C6C-BAE4DC281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F2B8B-156C-4251-929B-0B48069A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E1825-F1DC-4FC8-89E5-B50FC001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4EC92-3C1A-4BF3-8A4B-AFEFA1BD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0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D3AA-E8B2-42E9-AEA5-711F049A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EB7DA-C89B-47CD-A3D3-28DB70EDE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04E8D-53BD-46EC-97C2-EE52BF52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1F112-20E2-48C9-9C55-8E03267E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5BB38-DDAF-4EF8-B792-816F3F8D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79625-B6BD-4A0E-9022-D6224C84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0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CCE318-3F26-41B2-9C44-6EC039D9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B29D1-22DA-4EF8-8195-4AB0EB1CF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9F99C-7113-4D25-AA5C-D6880C565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71BDD-2614-4534-828B-3C2FE71DBFC8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D8A08-3498-4879-BB62-30365816C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C8BB6-6B36-4F71-94C8-1EAF86A2B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EEE42-01A2-4F6F-9CBE-039DF6D8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4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2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2.png"/><Relationship Id="rId4" Type="http://schemas.openxmlformats.org/officeDocument/2006/relationships/audio" Target="../media/media8.m4a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B1E3A02-C058-44E3-A233-0AC7A6C84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2" b="23041"/>
          <a:stretch/>
        </p:blipFill>
        <p:spPr>
          <a:xfrm rot="16200000">
            <a:off x="2652627" y="-418784"/>
            <a:ext cx="6886745" cy="769556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DE0E3A-1613-457C-8857-8DE291055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025" y="5695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8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3DC3295-8825-47DE-A539-1144CD005D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643" r="5710" b="25355"/>
          <a:stretch/>
        </p:blipFill>
        <p:spPr>
          <a:xfrm rot="5400000">
            <a:off x="2869641" y="-586308"/>
            <a:ext cx="6775937" cy="803061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9B86C8-8173-4920-AF6A-D6A9D2058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" y="581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6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2D9075-11FE-4C60-AA12-65CBDFE3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953" y="0"/>
            <a:ext cx="7724093" cy="688978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C5C14A-7933-4057-8EE7-675BC8044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" y="555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F7E09B4-6C00-4A48-8D88-73469BF6E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837" r="6951" b="27875"/>
          <a:stretch/>
        </p:blipFill>
        <p:spPr>
          <a:xfrm rot="5400000">
            <a:off x="2480306" y="-101204"/>
            <a:ext cx="7096397" cy="767000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8277BD-BBAC-4B71-8C06-92467E8AA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650" y="561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74FCE98-D24B-4232-9A5B-A4EC080234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" r="5710" b="23716"/>
          <a:stretch/>
        </p:blipFill>
        <p:spPr>
          <a:xfrm rot="5400000">
            <a:off x="2783971" y="-161145"/>
            <a:ext cx="6624058" cy="718029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64232E-B0DD-4F6A-9F2E-E97D64153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950" y="5743575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D96D31-0F26-4C22-99C6-11B631B96A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950" y="4624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FFC9D3F7-F91F-4867-8E12-E2C8D18E3B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t="1022" r="9415" b="32677"/>
          <a:stretch/>
        </p:blipFill>
        <p:spPr>
          <a:xfrm rot="5400000">
            <a:off x="2620107" y="-208037"/>
            <a:ext cx="6951785" cy="718028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4E7C88-D0D7-499D-BBAE-E976BA774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048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brown, clock&#10;&#10;Description automatically generated">
            <a:extLst>
              <a:ext uri="{FF2B5EF4-FFF2-40B4-BE49-F238E27FC236}">
                <a16:creationId xmlns:a16="http://schemas.microsoft.com/office/drawing/2014/main" id="{C0AE6DF2-66B3-4C34-A633-BE0026FAB6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1530" r="5109" b="25375"/>
          <a:stretch/>
        </p:blipFill>
        <p:spPr>
          <a:xfrm rot="5400000">
            <a:off x="2483371" y="-539187"/>
            <a:ext cx="7225259" cy="793637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735025-160F-44DB-B24A-80096B556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350" y="5667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7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small, table, clock&#10;&#10;Description automatically generated">
            <a:extLst>
              <a:ext uri="{FF2B5EF4-FFF2-40B4-BE49-F238E27FC236}">
                <a16:creationId xmlns:a16="http://schemas.microsoft.com/office/drawing/2014/main" id="{2CCE0CB9-5885-4296-8C28-68A350E13D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2423" r="7704" b="22168"/>
          <a:stretch/>
        </p:blipFill>
        <p:spPr>
          <a:xfrm rot="16200000">
            <a:off x="6440585" y="36189"/>
            <a:ext cx="5441434" cy="6130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14C0EB-2450-4BDD-9F08-389DE5F9A1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58"/>
          <a:stretch/>
        </p:blipFill>
        <p:spPr>
          <a:xfrm rot="5400000">
            <a:off x="381951" y="108158"/>
            <a:ext cx="5441435" cy="598666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716F12-4FB8-424E-94F3-490F6E0AA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6060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D8D22B-285D-41F4-86E2-EE49B9FE6E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 t="1743" r="6384" b="22637"/>
          <a:stretch/>
        </p:blipFill>
        <p:spPr>
          <a:xfrm rot="16200000">
            <a:off x="6212759" y="118397"/>
            <a:ext cx="5188715" cy="6352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16F791-DE23-4EB4-A47B-BDBD43E1B4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2324" r="5721" b="28683"/>
          <a:stretch/>
        </p:blipFill>
        <p:spPr>
          <a:xfrm rot="5400000">
            <a:off x="281076" y="539393"/>
            <a:ext cx="5188715" cy="5510687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4048D0-9E9D-4E0A-B3A2-7D426D3E5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5977" y="6038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0E86F-6D10-44D6-907D-406AB1931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2104" r="7213" b="31229"/>
          <a:stretch/>
        </p:blipFill>
        <p:spPr>
          <a:xfrm rot="5400000">
            <a:off x="2678660" y="-36353"/>
            <a:ext cx="6834681" cy="690739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E5CA34-2502-4D53-883F-C78E70EF7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350" y="546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3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81E2D875-7471-4E2F-B346-958478ABE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153" r="6892" b="23414"/>
          <a:stretch/>
        </p:blipFill>
        <p:spPr>
          <a:xfrm rot="5400000">
            <a:off x="2667000" y="-389107"/>
            <a:ext cx="6858000" cy="763621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C46FFF-F971-4396-993A-FD96BB58E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448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1A08D2A-A18D-4CE9-804A-C0827C6EDE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2807" r="498"/>
          <a:stretch/>
        </p:blipFill>
        <p:spPr>
          <a:xfrm>
            <a:off x="2406315" y="108662"/>
            <a:ext cx="7587917" cy="674933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4D53F7-564E-4613-9988-0B3A3D99A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75" y="5543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1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B4532B-6369-483E-BD1C-C524F25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2105" r="9218" b="26310"/>
          <a:stretch/>
        </p:blipFill>
        <p:spPr>
          <a:xfrm rot="5400000">
            <a:off x="2712681" y="-307246"/>
            <a:ext cx="6766637" cy="756385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F14A24-A213-4240-89B4-5F7C610A7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825" y="5324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3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EABF6-FE8D-4536-8CC5-AAA652117A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1872" r="5927" b="25146"/>
          <a:stretch/>
        </p:blipFill>
        <p:spPr>
          <a:xfrm rot="16200000">
            <a:off x="2939715" y="-311728"/>
            <a:ext cx="6858000" cy="748145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20E7CC-55A2-4EBF-9083-DF1E58FA7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7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524AB14-C6D4-495B-8AD8-9BE3372804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1638" r="7214" b="25614"/>
          <a:stretch/>
        </p:blipFill>
        <p:spPr>
          <a:xfrm rot="5400000">
            <a:off x="2594577" y="-346429"/>
            <a:ext cx="7002844" cy="769570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CCA9B9-A312-46F2-9095-87A8C0F44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525" y="529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89A34-90C5-4C7D-A329-F547245373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1871" r="6570" b="25146"/>
          <a:stretch/>
        </p:blipFill>
        <p:spPr>
          <a:xfrm rot="16200000">
            <a:off x="2462659" y="-440991"/>
            <a:ext cx="6994358" cy="760362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6039F6-89A0-4C47-A2D9-63EAD6A08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325" y="536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refrigerator&#10;&#10;Description automatically generated">
            <a:extLst>
              <a:ext uri="{FF2B5EF4-FFF2-40B4-BE49-F238E27FC236}">
                <a16:creationId xmlns:a16="http://schemas.microsoft.com/office/drawing/2014/main" id="{D003C6D2-EAAC-4B8E-90F3-5D277EAA6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2340" r="7856" b="25146"/>
          <a:stretch/>
        </p:blipFill>
        <p:spPr>
          <a:xfrm rot="5400000">
            <a:off x="2731958" y="-609602"/>
            <a:ext cx="7217369" cy="807720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F381DA-D129-4F15-9148-8D015769F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0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46BD872-4F37-464F-9A57-E67BAA6E3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" t="1871" r="7535" b="24444"/>
          <a:stretch/>
        </p:blipFill>
        <p:spPr>
          <a:xfrm rot="16200000">
            <a:off x="2534651" y="-535045"/>
            <a:ext cx="7122697" cy="792809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B09C46-9CE2-4F9A-A5E9-48D0119D9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025" y="536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64232E-B0DD-4F6A-9F2E-E97D64153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588645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D96D31-0F26-4C22-99C6-11B631B96A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5886450"/>
            <a:ext cx="609600" cy="6096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201A39-7F4B-45E6-B3C1-FC710B1922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2808" r="5927" b="30058"/>
          <a:stretch/>
        </p:blipFill>
        <p:spPr>
          <a:xfrm rot="5400000">
            <a:off x="2943224" y="-102266"/>
            <a:ext cx="6960266" cy="69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ug&#10;&#10;Description automatically generated">
            <a:extLst>
              <a:ext uri="{FF2B5EF4-FFF2-40B4-BE49-F238E27FC236}">
                <a16:creationId xmlns:a16="http://schemas.microsoft.com/office/drawing/2014/main" id="{E5BEC593-5E5E-4343-A915-71B0D27EC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2573" r="6570" b="25147"/>
          <a:stretch/>
        </p:blipFill>
        <p:spPr>
          <a:xfrm rot="16200000">
            <a:off x="2612891" y="-609600"/>
            <a:ext cx="7319143" cy="80772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22429E-6CAF-486C-B3E6-52DE1B3EE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427" y="5430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5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64232E-B0DD-4F6A-9F2E-E97D64153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39" y="5852757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D96D31-0F26-4C22-99C6-11B631B96A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39" y="5855174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DF1C93-4339-45D2-BD5B-9B6243A40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826" y="115765"/>
            <a:ext cx="6108193" cy="5568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3F85A4-96A6-4B28-BF1E-986A6CF826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334"/>
          <a:stretch/>
        </p:blipFill>
        <p:spPr>
          <a:xfrm>
            <a:off x="6072367" y="115765"/>
            <a:ext cx="6488377" cy="556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7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EB87612F-E311-463C-9C08-107F9618B7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1374" r="2207"/>
          <a:stretch/>
        </p:blipFill>
        <p:spPr>
          <a:xfrm>
            <a:off x="2630904" y="0"/>
            <a:ext cx="7127999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E5206E-9F3A-4E3A-8122-E1D9EA6DD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450" y="537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910EAF71-4AA1-48F9-B082-FB23AA09D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" r="2133"/>
          <a:stretch/>
        </p:blipFill>
        <p:spPr>
          <a:xfrm>
            <a:off x="2270282" y="-13381"/>
            <a:ext cx="7651435" cy="687138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A0A44B-12D9-4D0A-9592-3F915411F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286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8335D26-1E27-48D7-BFCD-2B7BF125F8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"/>
          <a:stretch/>
        </p:blipFill>
        <p:spPr>
          <a:xfrm>
            <a:off x="236938" y="728954"/>
            <a:ext cx="5859062" cy="5213946"/>
          </a:xfrm>
          <a:prstGeom prst="rect">
            <a:avLst/>
          </a:prstGeom>
        </p:spPr>
      </p:pic>
      <p:pic>
        <p:nvPicPr>
          <p:cNvPr id="5" name="Picture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5F3ACFB2-BFFC-4E99-8D98-8D9EDDE147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1380"/>
            <a:ext cx="5917744" cy="52890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7F53CE-808D-4B1B-969F-B9F4F75A6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938" y="5628575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B5A350-580A-4EC5-86E3-D6C8E08C57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6900" y="6066725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C088D3-2761-44BE-8211-5C12EFAC43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6900" y="6066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17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C7616-84BA-4610-AABD-BA1B7692C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35" y="0"/>
            <a:ext cx="7418976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3F2104-0120-4819-80F6-04359519C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1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A1D79-8BB5-421D-8AF7-77886AB05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65" y="0"/>
            <a:ext cx="7551669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C9D50A-23EB-49E8-A811-C0E3FA1F7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625" y="562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CD9300C-2BF2-4D7D-9578-0D202379B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0" b="22478"/>
          <a:stretch/>
        </p:blipFill>
        <p:spPr>
          <a:xfrm rot="16200000">
            <a:off x="6306839" y="669608"/>
            <a:ext cx="5517593" cy="6252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EDAAE8-120E-4B78-AB0D-187649FB57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1686" r="4748" b="26923"/>
          <a:stretch/>
        </p:blipFill>
        <p:spPr>
          <a:xfrm rot="5400000">
            <a:off x="150129" y="669608"/>
            <a:ext cx="5639011" cy="625273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A5BA2C-5B58-4752-8079-865F7D45D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4471" y="111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2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10685</TotalTime>
  <Words>0</Words>
  <Application>Microsoft Office PowerPoint</Application>
  <PresentationFormat>Widescreen</PresentationFormat>
  <Paragraphs>0</Paragraphs>
  <Slides>27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Paradis</dc:creator>
  <cp:lastModifiedBy>Kathleen Paradis</cp:lastModifiedBy>
  <cp:revision>31</cp:revision>
  <dcterms:created xsi:type="dcterms:W3CDTF">2020-04-16T01:02:13Z</dcterms:created>
  <dcterms:modified xsi:type="dcterms:W3CDTF">2020-04-23T11:21:33Z</dcterms:modified>
</cp:coreProperties>
</file>